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</p:sldIdLst>
  <p:sldSz cx="6858000" cy="9144000" type="letter"/>
  <p:notesSz cx="6858000" cy="9144000"/>
  <p:defaultTextStyle>
    <a:defPPr>
      <a:defRPr lang="es-C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4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92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11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70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09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98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10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8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8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01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0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09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06" y="558998"/>
            <a:ext cx="1440000" cy="159353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763975" y="924520"/>
            <a:ext cx="3030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Nombres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Completos</a:t>
            </a:r>
            <a:endParaRPr kumimoji="0" lang="es-CO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763975" y="1700377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Profesión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0" y="2259644"/>
            <a:ext cx="119314" cy="1193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10" y="2457455"/>
            <a:ext cx="136874" cy="9161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0" y="2627569"/>
            <a:ext cx="127234" cy="1284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12" y="2834547"/>
            <a:ext cx="134470" cy="11820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84682" y="2222559"/>
            <a:ext cx="13535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Celular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84682" y="2395541"/>
            <a:ext cx="13535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Correo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77104" y="2585735"/>
            <a:ext cx="13535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Usuario de red social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77104" y="2793007"/>
            <a:ext cx="13535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Dirección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840175" y="2464919"/>
            <a:ext cx="3834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la carrera y funciones que se han desarrollado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48033" y="3726574"/>
            <a:ext cx="24159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Nombre de la universidad</a:t>
            </a: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8033" y="3934526"/>
            <a:ext cx="2415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Fecha de inicio/finalización</a:t>
            </a:r>
            <a:endParaRPr kumimoji="0" lang="es-CO" sz="10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48033" y="4120234"/>
            <a:ext cx="24159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Título obtenido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840175" y="3726574"/>
            <a:ext cx="33853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Habilidad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Habilidad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Habilidad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840175" y="5113380"/>
            <a:ext cx="33178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Cargo desarrollado</a:t>
            </a:r>
            <a:endParaRPr kumimoji="0" lang="es-CO" sz="10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840175" y="5510850"/>
            <a:ext cx="3317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Fecha de inicio/Finalización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840175" y="5306400"/>
            <a:ext cx="33178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NOMBRE DE LA EMPRESA</a:t>
            </a:r>
            <a:endParaRPr kumimoji="0" lang="es-CO" sz="10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840175" y="5728525"/>
            <a:ext cx="331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Describir las tareas más significativas desarrolladas en el rol que desempeño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50257" y="7686449"/>
            <a:ext cx="834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Idioma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Idioma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Idioma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Idioma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033" y="7253595"/>
            <a:ext cx="1731414" cy="432854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554" y="3412968"/>
            <a:ext cx="2402032" cy="43285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17796" y="2210728"/>
            <a:ext cx="1847248" cy="384081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63974" y="3419483"/>
            <a:ext cx="3353091" cy="432854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63974" y="4801312"/>
            <a:ext cx="2402032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1501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56</Words>
  <Application>Microsoft Office PowerPoint</Application>
  <PresentationFormat>Carta (216 x 279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 Bk BT</vt:lpstr>
      <vt:lpstr>Raleway</vt:lpstr>
      <vt:lpstr>Raleway SemiBold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 David Gomez Peña</dc:creator>
  <cp:lastModifiedBy>Marcela Muñoz Rodriguez</cp:lastModifiedBy>
  <cp:revision>5</cp:revision>
  <dcterms:created xsi:type="dcterms:W3CDTF">2022-09-28T16:56:57Z</dcterms:created>
  <dcterms:modified xsi:type="dcterms:W3CDTF">2022-11-28T18:44:25Z</dcterms:modified>
</cp:coreProperties>
</file>